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352"/>
    <p:restoredTop sz="94694"/>
  </p:normalViewPr>
  <p:slideViewPr>
    <p:cSldViewPr snapToGrid="0">
      <p:cViewPr varScale="1">
        <p:scale>
          <a:sx n="121" d="100"/>
          <a:sy n="121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EF3E5-88C1-4995-EC6C-3308368F97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467465D-0D11-0A9A-6705-226B4B04BB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138BB5-233C-CCDB-0A23-99520FF97E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0ECB5-EAC3-224B-AC19-26F4C1F1700D}" type="datetimeFigureOut">
              <a:rPr lang="en-US" smtClean="0"/>
              <a:t>5/6/24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29E208-E366-184C-B782-89AC12BEE7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E3C408-77C9-BB0C-2728-412D7B163B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9CE16-C235-574E-B546-B801864D35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1930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D7217D-591C-546D-A131-93145246A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B659D7-3BA2-DEA6-74D2-EA087C4049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8FDCA4-028D-FC4B-7AC7-1E82D07644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0ECB5-EAC3-224B-AC19-26F4C1F1700D}" type="datetimeFigureOut">
              <a:rPr lang="en-US" smtClean="0"/>
              <a:t>5/6/24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8D55AF-6951-5ABD-4265-9E8A5238C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76C911-A310-7C4C-3D0E-393CCFFEA0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9CE16-C235-574E-B546-B801864D35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5054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A8FF122-9CFF-D969-89D1-8A5A78B1C85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4E8AAC-25E0-BE1C-7246-22CD0AFF64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7BAD8B-51AD-F727-CC30-2864A814AB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0ECB5-EAC3-224B-AC19-26F4C1F1700D}" type="datetimeFigureOut">
              <a:rPr lang="en-US" smtClean="0"/>
              <a:t>5/6/24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657155-3696-9A92-1B02-8B13420670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3B8F6C-2398-927E-FD76-B547B5C846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9CE16-C235-574E-B546-B801864D35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2405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9DD94-3F5B-F8EE-C4A9-2550DE9894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C77625-B45E-4748-7B9D-5DAF47E93D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503EBD-50AC-14D7-5710-CEA684E7A5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0ECB5-EAC3-224B-AC19-26F4C1F1700D}" type="datetimeFigureOut">
              <a:rPr lang="en-US" smtClean="0"/>
              <a:t>5/6/24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940376-8032-3E57-717A-37C0C274DF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DFD06A-7582-841F-27BC-BE4EEFC12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9CE16-C235-574E-B546-B801864D35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8254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55E9D5-2CC0-5376-1E5D-E3A2EC20C0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69869F-7800-E819-B776-7CFE599446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8E48F3-351D-8AC7-9EF2-C2DEA9B771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0ECB5-EAC3-224B-AC19-26F4C1F1700D}" type="datetimeFigureOut">
              <a:rPr lang="en-US" smtClean="0"/>
              <a:t>5/6/24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5ADB7E-7088-E8EF-AE32-A8B3B992AB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AA186A-3FB2-C455-4446-4CAC919132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9CE16-C235-574E-B546-B801864D35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3102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096365-86F9-D8EB-66ED-FA58F061E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6C8E6E-3353-6074-B1E4-4BA2B1DAD2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81C959-F6CB-0A27-8105-47558C032C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994F3D-6C74-1AB9-4364-9F1D05407E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0ECB5-EAC3-224B-AC19-26F4C1F1700D}" type="datetimeFigureOut">
              <a:rPr lang="en-US" smtClean="0"/>
              <a:t>5/6/24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1C663D-2D99-4BBF-DD49-0680D1E57C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973AD7-8578-06B2-4A0A-F3899539D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9CE16-C235-574E-B546-B801864D35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4902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33F977-1AC6-7ED9-6FD8-116498DB7B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834CBE-3C28-CD30-BA7B-0397D02AA4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39CE6D-9C50-05F2-EA87-6C0718A9D5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59319D8-0A52-97A1-05C0-E93458D8CB0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5AD8BEC-8625-C4C4-E28B-FA926819E2F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4683F75-A1A1-60C4-009D-4818441320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0ECB5-EAC3-224B-AC19-26F4C1F1700D}" type="datetimeFigureOut">
              <a:rPr lang="en-US" smtClean="0"/>
              <a:t>5/6/24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131C645-00E1-E8F3-10AD-4893E0C156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4AE5FA5-3E99-9564-C9FC-434284DB81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9CE16-C235-574E-B546-B801864D35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536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08378-CA84-C681-05BF-86F5CFEA3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A895846-FE04-9A4D-0F73-32D0163E5E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0ECB5-EAC3-224B-AC19-26F4C1F1700D}" type="datetimeFigureOut">
              <a:rPr lang="en-US" smtClean="0"/>
              <a:t>5/6/24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138555-635D-6C57-18DB-D134552717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6A7AEB-95D3-0288-86A8-D4DAF61FB5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9CE16-C235-574E-B546-B801864D35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06637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E3D5873-3267-35ED-881C-837634F75F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0ECB5-EAC3-224B-AC19-26F4C1F1700D}" type="datetimeFigureOut">
              <a:rPr lang="en-US" smtClean="0"/>
              <a:t>5/6/24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E291A8-B88B-6A50-BB6F-0C6D6740F0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786B38-CA00-E95C-D749-F865BCDF4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9CE16-C235-574E-B546-B801864D35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7092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5679C4-75F1-7C7A-C467-203E18C97F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49FA6A-ED84-17A6-0A3D-6CB15B3783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BD1F5A-4CC5-CBB0-D34B-AA2FB6C49C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87B170-F0E0-6547-D8B1-33338055C6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0ECB5-EAC3-224B-AC19-26F4C1F1700D}" type="datetimeFigureOut">
              <a:rPr lang="en-US" smtClean="0"/>
              <a:t>5/6/24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FF69B5-750B-CF4C-DF44-5FAFD10312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767373-FD12-0C95-D6EA-CD0F060C0F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9CE16-C235-574E-B546-B801864D35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599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B6D26-5C4F-8DEF-3637-3D940D871D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EDB1947-0E89-5F26-7E0F-50136C03811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52C42B-95EB-7E05-DDCA-4B8E8042C3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80D255-47FA-3259-EA6B-BB684B882B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0ECB5-EAC3-224B-AC19-26F4C1F1700D}" type="datetimeFigureOut">
              <a:rPr lang="en-US" smtClean="0"/>
              <a:t>5/6/24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7DF28E-F543-85BB-C402-3FEE9AFCF6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6C5E0C-3FBB-DE8B-AEEE-F3A56D6EBE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9CE16-C235-574E-B546-B801864D35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6216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8230753-067F-CBE8-09EC-B58398AE5E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D7AEC6-7B2E-04D8-B934-615B0BB589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943E60-AA3E-29BB-BA39-BAE9C0FDE7B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800ECB5-EAC3-224B-AC19-26F4C1F1700D}" type="datetimeFigureOut">
              <a:rPr lang="en-US" smtClean="0"/>
              <a:t>5/6/24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2A3E3E-A5F4-4290-946A-9C8286A0DD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D77A00-3273-36CB-7899-0B1356E4F5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709CE16-C235-574E-B546-B801864D35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0097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76031697-750A-1BB2-590B-CC74D1165CDC}"/>
              </a:ext>
            </a:extLst>
          </p:cNvPr>
          <p:cNvGrpSpPr>
            <a:grpSpLocks noChangeAspect="1"/>
          </p:cNvGrpSpPr>
          <p:nvPr/>
        </p:nvGrpSpPr>
        <p:grpSpPr>
          <a:xfrm>
            <a:off x="2064607" y="685800"/>
            <a:ext cx="8062785" cy="5486400"/>
            <a:chOff x="298230" y="119993"/>
            <a:chExt cx="11049000" cy="7518400"/>
          </a:xfrm>
        </p:grpSpPr>
        <p:pic>
          <p:nvPicPr>
            <p:cNvPr id="6" name="Picture 5" descr="A purple and orange light&#10;&#10;Description automatically generated">
              <a:extLst>
                <a:ext uri="{FF2B5EF4-FFF2-40B4-BE49-F238E27FC236}">
                  <a16:creationId xmlns:a16="http://schemas.microsoft.com/office/drawing/2014/main" id="{3BFC8863-96CE-29A9-43B8-7F7C6E0A48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22730" y="3879193"/>
              <a:ext cx="5524500" cy="3759200"/>
            </a:xfrm>
            <a:prstGeom prst="rect">
              <a:avLst/>
            </a:prstGeom>
          </p:spPr>
        </p:pic>
        <p:pic>
          <p:nvPicPr>
            <p:cNvPr id="8" name="Picture 7" descr="A purple and orange light&#10;&#10;Description automatically generated">
              <a:extLst>
                <a:ext uri="{FF2B5EF4-FFF2-40B4-BE49-F238E27FC236}">
                  <a16:creationId xmlns:a16="http://schemas.microsoft.com/office/drawing/2014/main" id="{64E34CDB-2A13-CC4A-E738-7DCA4AD6FF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8230" y="119993"/>
              <a:ext cx="5524500" cy="3759200"/>
            </a:xfrm>
            <a:prstGeom prst="rect">
              <a:avLst/>
            </a:prstGeom>
          </p:spPr>
        </p:pic>
        <p:pic>
          <p:nvPicPr>
            <p:cNvPr id="15" name="Picture 14" descr="A purple and orange light&#10;&#10;Description automatically generated">
              <a:extLst>
                <a:ext uri="{FF2B5EF4-FFF2-40B4-BE49-F238E27FC236}">
                  <a16:creationId xmlns:a16="http://schemas.microsoft.com/office/drawing/2014/main" id="{0AAAE7F4-BC64-7708-D0F0-054AE3AA95F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8230" y="3879193"/>
              <a:ext cx="5524500" cy="3759200"/>
            </a:xfrm>
            <a:prstGeom prst="rect">
              <a:avLst/>
            </a:prstGeom>
          </p:spPr>
        </p:pic>
        <p:pic>
          <p:nvPicPr>
            <p:cNvPr id="17" name="Picture 16" descr="A purple and orange light&#10;&#10;Description automatically generated">
              <a:extLst>
                <a:ext uri="{FF2B5EF4-FFF2-40B4-BE49-F238E27FC236}">
                  <a16:creationId xmlns:a16="http://schemas.microsoft.com/office/drawing/2014/main" id="{1BFC7673-6431-367A-23C0-63A7FEC7F37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22730" y="119993"/>
              <a:ext cx="5524500" cy="3759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420157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AA255AE4-B41D-46AB-C136-CFAD7768EB9E}"/>
              </a:ext>
            </a:extLst>
          </p:cNvPr>
          <p:cNvGrpSpPr>
            <a:grpSpLocks noChangeAspect="1"/>
          </p:cNvGrpSpPr>
          <p:nvPr/>
        </p:nvGrpSpPr>
        <p:grpSpPr>
          <a:xfrm>
            <a:off x="1981200" y="685800"/>
            <a:ext cx="8229600" cy="5486400"/>
            <a:chOff x="819807" y="-785648"/>
            <a:chExt cx="10972800" cy="7315200"/>
          </a:xfrm>
        </p:grpSpPr>
        <p:pic>
          <p:nvPicPr>
            <p:cNvPr id="5" name="Picture 4" descr="A graph of a vehicle&#10;&#10;Description automatically generated">
              <a:extLst>
                <a:ext uri="{FF2B5EF4-FFF2-40B4-BE49-F238E27FC236}">
                  <a16:creationId xmlns:a16="http://schemas.microsoft.com/office/drawing/2014/main" id="{94B74BD1-91EA-951C-7DBB-A197DBF9FB5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19807" y="-785648"/>
              <a:ext cx="5486400" cy="3657600"/>
            </a:xfrm>
            <a:prstGeom prst="rect">
              <a:avLst/>
            </a:prstGeom>
          </p:spPr>
        </p:pic>
        <p:pic>
          <p:nvPicPr>
            <p:cNvPr id="7" name="Picture 6" descr="A graph of a car&#10;&#10;Description automatically generated">
              <a:extLst>
                <a:ext uri="{FF2B5EF4-FFF2-40B4-BE49-F238E27FC236}">
                  <a16:creationId xmlns:a16="http://schemas.microsoft.com/office/drawing/2014/main" id="{B33E8518-14C2-A3EC-A0EB-07043AD4C4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06207" y="-785648"/>
              <a:ext cx="5486400" cy="3657600"/>
            </a:xfrm>
            <a:prstGeom prst="rect">
              <a:avLst/>
            </a:prstGeom>
          </p:spPr>
        </p:pic>
        <p:pic>
          <p:nvPicPr>
            <p:cNvPr id="9" name="Picture 8" descr="A red line graph with a yellow star&#10;&#10;Description automatically generated">
              <a:extLst>
                <a:ext uri="{FF2B5EF4-FFF2-40B4-BE49-F238E27FC236}">
                  <a16:creationId xmlns:a16="http://schemas.microsoft.com/office/drawing/2014/main" id="{41AF8179-63D5-1723-D559-C3C189AE15E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06207" y="2871952"/>
              <a:ext cx="5486400" cy="3657600"/>
            </a:xfrm>
            <a:prstGeom prst="rect">
              <a:avLst/>
            </a:prstGeom>
          </p:spPr>
        </p:pic>
        <p:pic>
          <p:nvPicPr>
            <p:cNvPr id="11" name="Picture 10" descr="A graph with a red line&#10;&#10;Description automatically generated">
              <a:extLst>
                <a:ext uri="{FF2B5EF4-FFF2-40B4-BE49-F238E27FC236}">
                  <a16:creationId xmlns:a16="http://schemas.microsoft.com/office/drawing/2014/main" id="{2F57C151-0A77-95C3-DE7F-046DB2D8878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19807" y="2871952"/>
              <a:ext cx="5486400" cy="3657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626997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0A9A1FEA-7566-7300-FFA5-096354EBC058}"/>
              </a:ext>
            </a:extLst>
          </p:cNvPr>
          <p:cNvGrpSpPr>
            <a:grpSpLocks noChangeAspect="1"/>
          </p:cNvGrpSpPr>
          <p:nvPr/>
        </p:nvGrpSpPr>
        <p:grpSpPr>
          <a:xfrm>
            <a:off x="1971932" y="685800"/>
            <a:ext cx="8248135" cy="5486400"/>
            <a:chOff x="126886" y="-330200"/>
            <a:chExt cx="11303000" cy="7518400"/>
          </a:xfrm>
        </p:grpSpPr>
        <p:pic>
          <p:nvPicPr>
            <p:cNvPr id="5" name="Picture 4" descr="A close-up of a purple and orange image&#10;&#10;Description automatically generated">
              <a:extLst>
                <a:ext uri="{FF2B5EF4-FFF2-40B4-BE49-F238E27FC236}">
                  <a16:creationId xmlns:a16="http://schemas.microsoft.com/office/drawing/2014/main" id="{1801CA17-3876-7C43-D3F5-168C101A65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78386" y="3429000"/>
              <a:ext cx="5651500" cy="3759200"/>
            </a:xfrm>
            <a:prstGeom prst="rect">
              <a:avLst/>
            </a:prstGeom>
          </p:spPr>
        </p:pic>
        <p:pic>
          <p:nvPicPr>
            <p:cNvPr id="7" name="Picture 6" descr="A close-up of a colored image&#10;&#10;Description automatically generated">
              <a:extLst>
                <a:ext uri="{FF2B5EF4-FFF2-40B4-BE49-F238E27FC236}">
                  <a16:creationId xmlns:a16="http://schemas.microsoft.com/office/drawing/2014/main" id="{DFF76935-9E5B-9A3E-12D7-249F4EAF002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6886" y="-330200"/>
              <a:ext cx="5651500" cy="3759200"/>
            </a:xfrm>
            <a:prstGeom prst="rect">
              <a:avLst/>
            </a:prstGeom>
          </p:spPr>
        </p:pic>
        <p:pic>
          <p:nvPicPr>
            <p:cNvPr id="9" name="Picture 8" descr="A close-up of a colored image&#10;&#10;Description automatically generated">
              <a:extLst>
                <a:ext uri="{FF2B5EF4-FFF2-40B4-BE49-F238E27FC236}">
                  <a16:creationId xmlns:a16="http://schemas.microsoft.com/office/drawing/2014/main" id="{8F657F9F-453F-62E4-7775-C3B14E29F8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6886" y="3429000"/>
              <a:ext cx="5651500" cy="3759200"/>
            </a:xfrm>
            <a:prstGeom prst="rect">
              <a:avLst/>
            </a:prstGeom>
          </p:spPr>
        </p:pic>
        <p:pic>
          <p:nvPicPr>
            <p:cNvPr id="11" name="Picture 10" descr="A close-up of a colored image&#10;&#10;Description automatically generated">
              <a:extLst>
                <a:ext uri="{FF2B5EF4-FFF2-40B4-BE49-F238E27FC236}">
                  <a16:creationId xmlns:a16="http://schemas.microsoft.com/office/drawing/2014/main" id="{4C5778AF-3D53-4862-5AF8-6C07709F565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778386" y="-330200"/>
              <a:ext cx="5651500" cy="3759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515511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2AF3B3F5-7EDA-9EA4-D8C6-9EB3A4294DBD}"/>
              </a:ext>
            </a:extLst>
          </p:cNvPr>
          <p:cNvGrpSpPr>
            <a:grpSpLocks noChangeAspect="1"/>
          </p:cNvGrpSpPr>
          <p:nvPr/>
        </p:nvGrpSpPr>
        <p:grpSpPr>
          <a:xfrm>
            <a:off x="2064608" y="685800"/>
            <a:ext cx="8062784" cy="5486400"/>
            <a:chOff x="79485" y="-710324"/>
            <a:chExt cx="11049000" cy="7518400"/>
          </a:xfrm>
        </p:grpSpPr>
        <p:pic>
          <p:nvPicPr>
            <p:cNvPr id="5" name="Picture 4" descr="A close-up of a graph&#10;&#10;Description automatically generated">
              <a:extLst>
                <a:ext uri="{FF2B5EF4-FFF2-40B4-BE49-F238E27FC236}">
                  <a16:creationId xmlns:a16="http://schemas.microsoft.com/office/drawing/2014/main" id="{5F6CA176-EB65-F197-A115-2DB1503949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603985" y="-710324"/>
              <a:ext cx="5524500" cy="3759200"/>
            </a:xfrm>
            <a:prstGeom prst="rect">
              <a:avLst/>
            </a:prstGeom>
          </p:spPr>
        </p:pic>
        <p:pic>
          <p:nvPicPr>
            <p:cNvPr id="7" name="Picture 6" descr="A close-up of a purple and orange light&#10;&#10;Description automatically generated">
              <a:extLst>
                <a:ext uri="{FF2B5EF4-FFF2-40B4-BE49-F238E27FC236}">
                  <a16:creationId xmlns:a16="http://schemas.microsoft.com/office/drawing/2014/main" id="{23E1B66A-74C5-EEE7-18DB-D30E50A181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9485" y="-710324"/>
              <a:ext cx="5524500" cy="3759200"/>
            </a:xfrm>
            <a:prstGeom prst="rect">
              <a:avLst/>
            </a:prstGeom>
          </p:spPr>
        </p:pic>
        <p:pic>
          <p:nvPicPr>
            <p:cNvPr id="9" name="Picture 8" descr="A purple and orange light&#10;&#10;Description automatically generated with medium confidence">
              <a:extLst>
                <a:ext uri="{FF2B5EF4-FFF2-40B4-BE49-F238E27FC236}">
                  <a16:creationId xmlns:a16="http://schemas.microsoft.com/office/drawing/2014/main" id="{89751ADB-2C93-9C01-2A7B-BE9DF80F017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9485" y="3048876"/>
              <a:ext cx="5524500" cy="3759200"/>
            </a:xfrm>
            <a:prstGeom prst="rect">
              <a:avLst/>
            </a:prstGeom>
          </p:spPr>
        </p:pic>
        <p:pic>
          <p:nvPicPr>
            <p:cNvPr id="11" name="Picture 10" descr="A close-up of a graph&#10;&#10;Description automatically generated">
              <a:extLst>
                <a:ext uri="{FF2B5EF4-FFF2-40B4-BE49-F238E27FC236}">
                  <a16:creationId xmlns:a16="http://schemas.microsoft.com/office/drawing/2014/main" id="{385E2CB8-DEE6-E76D-DE07-E020637D599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603985" y="3048876"/>
              <a:ext cx="5524500" cy="3759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560903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ADE4A8B8-463B-F93E-4B5E-6CFF5E1662F3}"/>
              </a:ext>
            </a:extLst>
          </p:cNvPr>
          <p:cNvGrpSpPr>
            <a:grpSpLocks noChangeAspect="1"/>
          </p:cNvGrpSpPr>
          <p:nvPr/>
        </p:nvGrpSpPr>
        <p:grpSpPr>
          <a:xfrm>
            <a:off x="1971932" y="685800"/>
            <a:ext cx="8248135" cy="5486400"/>
            <a:chOff x="889000" y="-65690"/>
            <a:chExt cx="11303000" cy="7518400"/>
          </a:xfrm>
        </p:grpSpPr>
        <p:pic>
          <p:nvPicPr>
            <p:cNvPr id="5" name="Picture 4" descr="A close-up of a colored image&#10;&#10;Description automatically generated">
              <a:extLst>
                <a:ext uri="{FF2B5EF4-FFF2-40B4-BE49-F238E27FC236}">
                  <a16:creationId xmlns:a16="http://schemas.microsoft.com/office/drawing/2014/main" id="{4773AE40-5513-6FCB-4A02-F5EB288AF8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40500" y="-65690"/>
              <a:ext cx="5651500" cy="3759200"/>
            </a:xfrm>
            <a:prstGeom prst="rect">
              <a:avLst/>
            </a:prstGeom>
          </p:spPr>
        </p:pic>
        <p:pic>
          <p:nvPicPr>
            <p:cNvPr id="7" name="Picture 6" descr="A purple and orange image&#10;&#10;Description automatically generated with medium confidence">
              <a:extLst>
                <a:ext uri="{FF2B5EF4-FFF2-40B4-BE49-F238E27FC236}">
                  <a16:creationId xmlns:a16="http://schemas.microsoft.com/office/drawing/2014/main" id="{2BFEC60A-98A1-6B88-477A-B9CB928C545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89000" y="-65690"/>
              <a:ext cx="5651500" cy="3759200"/>
            </a:xfrm>
            <a:prstGeom prst="rect">
              <a:avLst/>
            </a:prstGeom>
          </p:spPr>
        </p:pic>
        <p:pic>
          <p:nvPicPr>
            <p:cNvPr id="9" name="Picture 8" descr="A purple and red image&#10;&#10;Description automatically generated with medium confidence">
              <a:extLst>
                <a:ext uri="{FF2B5EF4-FFF2-40B4-BE49-F238E27FC236}">
                  <a16:creationId xmlns:a16="http://schemas.microsoft.com/office/drawing/2014/main" id="{3AE21C48-D38A-4536-F0CD-CE24E568927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89000" y="3693510"/>
              <a:ext cx="5651500" cy="3759200"/>
            </a:xfrm>
            <a:prstGeom prst="rect">
              <a:avLst/>
            </a:prstGeom>
          </p:spPr>
        </p:pic>
        <p:pic>
          <p:nvPicPr>
            <p:cNvPr id="11" name="Picture 10" descr="A close-up of a purple and orange image&#10;&#10;Description automatically generated">
              <a:extLst>
                <a:ext uri="{FF2B5EF4-FFF2-40B4-BE49-F238E27FC236}">
                  <a16:creationId xmlns:a16="http://schemas.microsoft.com/office/drawing/2014/main" id="{59AE5A20-5703-5C1E-4F7F-C63B810A6FB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540500" y="3693510"/>
              <a:ext cx="5651500" cy="3759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965919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1B218482-72CF-1B1B-5DF5-A840BC67F33A}"/>
              </a:ext>
            </a:extLst>
          </p:cNvPr>
          <p:cNvGrpSpPr>
            <a:grpSpLocks noChangeAspect="1"/>
          </p:cNvGrpSpPr>
          <p:nvPr/>
        </p:nvGrpSpPr>
        <p:grpSpPr>
          <a:xfrm>
            <a:off x="1786581" y="685800"/>
            <a:ext cx="8618838" cy="5486400"/>
            <a:chOff x="190500" y="0"/>
            <a:chExt cx="11811000" cy="7518400"/>
          </a:xfrm>
        </p:grpSpPr>
        <p:pic>
          <p:nvPicPr>
            <p:cNvPr id="5" name="Picture 4" descr="A graph of a graph&#10;&#10;Description automatically generated">
              <a:extLst>
                <a:ext uri="{FF2B5EF4-FFF2-40B4-BE49-F238E27FC236}">
                  <a16:creationId xmlns:a16="http://schemas.microsoft.com/office/drawing/2014/main" id="{C89D6CCF-C2B2-2240-EDED-D9E7F372BA3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96000" y="3759200"/>
              <a:ext cx="5905500" cy="3759200"/>
            </a:xfrm>
            <a:prstGeom prst="rect">
              <a:avLst/>
            </a:prstGeom>
          </p:spPr>
        </p:pic>
        <p:pic>
          <p:nvPicPr>
            <p:cNvPr id="7" name="Picture 6" descr="A graph of a pulse&#10;&#10;Description automatically generated">
              <a:extLst>
                <a:ext uri="{FF2B5EF4-FFF2-40B4-BE49-F238E27FC236}">
                  <a16:creationId xmlns:a16="http://schemas.microsoft.com/office/drawing/2014/main" id="{B8B84008-1753-4B1E-D128-5B419FAA5E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0500" y="0"/>
              <a:ext cx="5905500" cy="3759200"/>
            </a:xfrm>
            <a:prstGeom prst="rect">
              <a:avLst/>
            </a:prstGeom>
          </p:spPr>
        </p:pic>
        <p:pic>
          <p:nvPicPr>
            <p:cNvPr id="9" name="Picture 8" descr="A graph of a graph&#10;&#10;Description automatically generated">
              <a:extLst>
                <a:ext uri="{FF2B5EF4-FFF2-40B4-BE49-F238E27FC236}">
                  <a16:creationId xmlns:a16="http://schemas.microsoft.com/office/drawing/2014/main" id="{80D31CF5-5BC8-9DA7-EE80-8A7514FE463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0500" y="3759200"/>
              <a:ext cx="5905500" cy="3759200"/>
            </a:xfrm>
            <a:prstGeom prst="rect">
              <a:avLst/>
            </a:prstGeom>
          </p:spPr>
        </p:pic>
        <p:pic>
          <p:nvPicPr>
            <p:cNvPr id="11" name="Picture 10" descr="A graph of a car&#10;&#10;Description automatically generated">
              <a:extLst>
                <a:ext uri="{FF2B5EF4-FFF2-40B4-BE49-F238E27FC236}">
                  <a16:creationId xmlns:a16="http://schemas.microsoft.com/office/drawing/2014/main" id="{355A90AD-F6F6-6632-827D-6F7BB539655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96000" y="0"/>
              <a:ext cx="5905500" cy="3759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432277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458A632D-5D1A-C1A9-C69D-CBA2BC712F02}"/>
              </a:ext>
            </a:extLst>
          </p:cNvPr>
          <p:cNvGrpSpPr>
            <a:grpSpLocks noChangeAspect="1"/>
          </p:cNvGrpSpPr>
          <p:nvPr/>
        </p:nvGrpSpPr>
        <p:grpSpPr>
          <a:xfrm>
            <a:off x="1786578" y="685800"/>
            <a:ext cx="8618844" cy="5486400"/>
            <a:chOff x="-239767" y="-660400"/>
            <a:chExt cx="11811000" cy="7518400"/>
          </a:xfrm>
        </p:grpSpPr>
        <p:pic>
          <p:nvPicPr>
            <p:cNvPr id="5" name="Picture 4" descr="A graph of a graph&#10;&#10;Description automatically generated">
              <a:extLst>
                <a:ext uri="{FF2B5EF4-FFF2-40B4-BE49-F238E27FC236}">
                  <a16:creationId xmlns:a16="http://schemas.microsoft.com/office/drawing/2014/main" id="{A6A6C134-E3AB-3C0C-EFA3-87E8C004B9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665733" y="-660400"/>
              <a:ext cx="5905500" cy="3759200"/>
            </a:xfrm>
            <a:prstGeom prst="rect">
              <a:avLst/>
            </a:prstGeom>
          </p:spPr>
        </p:pic>
        <p:pic>
          <p:nvPicPr>
            <p:cNvPr id="7" name="Picture 6" descr="A graph of a pulse&#10;&#10;Description automatically generated">
              <a:extLst>
                <a:ext uri="{FF2B5EF4-FFF2-40B4-BE49-F238E27FC236}">
                  <a16:creationId xmlns:a16="http://schemas.microsoft.com/office/drawing/2014/main" id="{4737F632-F0E8-73F4-54F7-3599BFB760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239767" y="-660400"/>
              <a:ext cx="5905500" cy="3759200"/>
            </a:xfrm>
            <a:prstGeom prst="rect">
              <a:avLst/>
            </a:prstGeom>
          </p:spPr>
        </p:pic>
        <p:pic>
          <p:nvPicPr>
            <p:cNvPr id="9" name="Picture 8" descr="A graph of a graph&#10;&#10;Description automatically generated">
              <a:extLst>
                <a:ext uri="{FF2B5EF4-FFF2-40B4-BE49-F238E27FC236}">
                  <a16:creationId xmlns:a16="http://schemas.microsoft.com/office/drawing/2014/main" id="{5983BBD5-FA53-F178-D698-13E1465866B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239767" y="3098800"/>
              <a:ext cx="5905500" cy="3759200"/>
            </a:xfrm>
            <a:prstGeom prst="rect">
              <a:avLst/>
            </a:prstGeom>
          </p:spPr>
        </p:pic>
        <p:pic>
          <p:nvPicPr>
            <p:cNvPr id="11" name="Picture 10" descr="A graph of a graph&#10;&#10;Description automatically generated">
              <a:extLst>
                <a:ext uri="{FF2B5EF4-FFF2-40B4-BE49-F238E27FC236}">
                  <a16:creationId xmlns:a16="http://schemas.microsoft.com/office/drawing/2014/main" id="{F6B7F412-668F-8C71-D96F-7577B791360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665733" y="3098800"/>
              <a:ext cx="5905500" cy="3759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276451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ACECC6B-9985-0904-1E28-ABE32FF0FCDA}"/>
              </a:ext>
            </a:extLst>
          </p:cNvPr>
          <p:cNvGrpSpPr>
            <a:grpSpLocks noChangeAspect="1"/>
          </p:cNvGrpSpPr>
          <p:nvPr/>
        </p:nvGrpSpPr>
        <p:grpSpPr>
          <a:xfrm>
            <a:off x="2064608" y="685800"/>
            <a:ext cx="8062784" cy="5486400"/>
            <a:chOff x="-435522" y="-132255"/>
            <a:chExt cx="11049000" cy="7518400"/>
          </a:xfrm>
        </p:grpSpPr>
        <p:pic>
          <p:nvPicPr>
            <p:cNvPr id="5" name="Picture 4" descr="A blue and yellow image&#10;&#10;Description automatically generated">
              <a:extLst>
                <a:ext uri="{FF2B5EF4-FFF2-40B4-BE49-F238E27FC236}">
                  <a16:creationId xmlns:a16="http://schemas.microsoft.com/office/drawing/2014/main" id="{63EB83B9-A66D-0B9A-B3FC-D71F9E862D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88978" y="3626945"/>
              <a:ext cx="5524500" cy="3759200"/>
            </a:xfrm>
            <a:prstGeom prst="rect">
              <a:avLst/>
            </a:prstGeom>
          </p:spPr>
        </p:pic>
        <p:pic>
          <p:nvPicPr>
            <p:cNvPr id="7" name="Picture 6" descr="A blue and yellow image of a fire&#10;&#10;Description automatically generated with medium confidence">
              <a:extLst>
                <a:ext uri="{FF2B5EF4-FFF2-40B4-BE49-F238E27FC236}">
                  <a16:creationId xmlns:a16="http://schemas.microsoft.com/office/drawing/2014/main" id="{9F46D7A7-607E-C129-976E-D1499ED748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435522" y="-132255"/>
              <a:ext cx="5524500" cy="3759200"/>
            </a:xfrm>
            <a:prstGeom prst="rect">
              <a:avLst/>
            </a:prstGeom>
          </p:spPr>
        </p:pic>
        <p:pic>
          <p:nvPicPr>
            <p:cNvPr id="9" name="Picture 8" descr="A blue and yellow image of a person's body&#10;&#10;Description automatically generated">
              <a:extLst>
                <a:ext uri="{FF2B5EF4-FFF2-40B4-BE49-F238E27FC236}">
                  <a16:creationId xmlns:a16="http://schemas.microsoft.com/office/drawing/2014/main" id="{AC9B244B-60D3-D40D-4C32-DBBBE476B1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435522" y="3626945"/>
              <a:ext cx="5524500" cy="3759200"/>
            </a:xfrm>
            <a:prstGeom prst="rect">
              <a:avLst/>
            </a:prstGeom>
          </p:spPr>
        </p:pic>
        <p:pic>
          <p:nvPicPr>
            <p:cNvPr id="11" name="Picture 10" descr="A blue and yellow image of a car&#10;&#10;Description automatically generated">
              <a:extLst>
                <a:ext uri="{FF2B5EF4-FFF2-40B4-BE49-F238E27FC236}">
                  <a16:creationId xmlns:a16="http://schemas.microsoft.com/office/drawing/2014/main" id="{F238C188-2B78-BE4C-524A-3D7A93371E6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088978" y="-132255"/>
              <a:ext cx="5524500" cy="3759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354329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61FA807D-7CFD-595D-2EED-2312F8D66763}"/>
              </a:ext>
            </a:extLst>
          </p:cNvPr>
          <p:cNvGrpSpPr>
            <a:grpSpLocks noChangeAspect="1"/>
          </p:cNvGrpSpPr>
          <p:nvPr/>
        </p:nvGrpSpPr>
        <p:grpSpPr>
          <a:xfrm>
            <a:off x="2064608" y="685800"/>
            <a:ext cx="8062784" cy="5486400"/>
            <a:chOff x="1143000" y="-636752"/>
            <a:chExt cx="11049000" cy="7518400"/>
          </a:xfrm>
        </p:grpSpPr>
        <p:pic>
          <p:nvPicPr>
            <p:cNvPr id="5" name="Picture 4" descr="A blue and white image of a car&#10;&#10;Description automatically generated with medium confidence">
              <a:extLst>
                <a:ext uri="{FF2B5EF4-FFF2-40B4-BE49-F238E27FC236}">
                  <a16:creationId xmlns:a16="http://schemas.microsoft.com/office/drawing/2014/main" id="{41180BB5-D61E-8B09-72B8-E24A274CB4E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67500" y="-636752"/>
              <a:ext cx="5524500" cy="3759200"/>
            </a:xfrm>
            <a:prstGeom prst="rect">
              <a:avLst/>
            </a:prstGeom>
          </p:spPr>
        </p:pic>
        <p:pic>
          <p:nvPicPr>
            <p:cNvPr id="7" name="Picture 6" descr="A blue and yellow image of a body&#10;&#10;Description automatically generated with medium confidence">
              <a:extLst>
                <a:ext uri="{FF2B5EF4-FFF2-40B4-BE49-F238E27FC236}">
                  <a16:creationId xmlns:a16="http://schemas.microsoft.com/office/drawing/2014/main" id="{E4F46DF2-7031-5481-5C56-AAF848BBF3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43000" y="-636752"/>
              <a:ext cx="5524500" cy="3759200"/>
            </a:xfrm>
            <a:prstGeom prst="rect">
              <a:avLst/>
            </a:prstGeom>
          </p:spPr>
        </p:pic>
        <p:pic>
          <p:nvPicPr>
            <p:cNvPr id="9" name="Picture 8" descr="A blue and black image&#10;&#10;Description automatically generated with medium confidence">
              <a:extLst>
                <a:ext uri="{FF2B5EF4-FFF2-40B4-BE49-F238E27FC236}">
                  <a16:creationId xmlns:a16="http://schemas.microsoft.com/office/drawing/2014/main" id="{B12A305F-2789-DEEE-A824-E803CC1BCFD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43000" y="3122448"/>
              <a:ext cx="5524500" cy="3759200"/>
            </a:xfrm>
            <a:prstGeom prst="rect">
              <a:avLst/>
            </a:prstGeom>
          </p:spPr>
        </p:pic>
        <p:pic>
          <p:nvPicPr>
            <p:cNvPr id="11" name="Picture 10" descr="A blue and white image&#10;&#10;Description automatically generated">
              <a:extLst>
                <a:ext uri="{FF2B5EF4-FFF2-40B4-BE49-F238E27FC236}">
                  <a16:creationId xmlns:a16="http://schemas.microsoft.com/office/drawing/2014/main" id="{9B9D21A8-DA6D-9351-01D0-8B9BE14224E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667500" y="3122448"/>
              <a:ext cx="5524500" cy="3759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852704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410DEE04-D582-9D75-D983-429EB2EB44B7}"/>
              </a:ext>
            </a:extLst>
          </p:cNvPr>
          <p:cNvGrpSpPr>
            <a:grpSpLocks noChangeAspect="1"/>
          </p:cNvGrpSpPr>
          <p:nvPr/>
        </p:nvGrpSpPr>
        <p:grpSpPr>
          <a:xfrm>
            <a:off x="2064608" y="685800"/>
            <a:ext cx="8062784" cy="5486400"/>
            <a:chOff x="888781" y="-660400"/>
            <a:chExt cx="11049000" cy="7518400"/>
          </a:xfrm>
        </p:grpSpPr>
        <p:pic>
          <p:nvPicPr>
            <p:cNvPr id="5" name="Picture 4" descr="A blue and yellow image of a car&#10;&#10;Description automatically generated">
              <a:extLst>
                <a:ext uri="{FF2B5EF4-FFF2-40B4-BE49-F238E27FC236}">
                  <a16:creationId xmlns:a16="http://schemas.microsoft.com/office/drawing/2014/main" id="{F420345D-A853-51F4-1BBA-DAA7D406B80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13281" y="-660400"/>
              <a:ext cx="5524500" cy="3759200"/>
            </a:xfrm>
            <a:prstGeom prst="rect">
              <a:avLst/>
            </a:prstGeom>
          </p:spPr>
        </p:pic>
        <p:pic>
          <p:nvPicPr>
            <p:cNvPr id="7" name="Picture 6" descr="A blue and yellow image of a body&#10;&#10;Description automatically generated with medium confidence">
              <a:extLst>
                <a:ext uri="{FF2B5EF4-FFF2-40B4-BE49-F238E27FC236}">
                  <a16:creationId xmlns:a16="http://schemas.microsoft.com/office/drawing/2014/main" id="{08EEFB09-2D97-79E7-2F25-A7A78F9CC1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88781" y="3098800"/>
              <a:ext cx="5524500" cy="3759200"/>
            </a:xfrm>
            <a:prstGeom prst="rect">
              <a:avLst/>
            </a:prstGeom>
          </p:spPr>
        </p:pic>
        <p:pic>
          <p:nvPicPr>
            <p:cNvPr id="9" name="Picture 8" descr="A blue and white image of a vehicle&#10;&#10;Description automatically generated with medium confidence">
              <a:extLst>
                <a:ext uri="{FF2B5EF4-FFF2-40B4-BE49-F238E27FC236}">
                  <a16:creationId xmlns:a16="http://schemas.microsoft.com/office/drawing/2014/main" id="{B172010D-072F-D3E2-A38B-F342C80A9E5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88781" y="-660400"/>
              <a:ext cx="5524500" cy="3759200"/>
            </a:xfrm>
            <a:prstGeom prst="rect">
              <a:avLst/>
            </a:prstGeom>
          </p:spPr>
        </p:pic>
        <p:pic>
          <p:nvPicPr>
            <p:cNvPr id="11" name="Picture 10" descr="A blue and yellow image&#10;&#10;Description automatically generated">
              <a:extLst>
                <a:ext uri="{FF2B5EF4-FFF2-40B4-BE49-F238E27FC236}">
                  <a16:creationId xmlns:a16="http://schemas.microsoft.com/office/drawing/2014/main" id="{34A5CCAB-8BAD-9B09-C8E0-050E77FC8CA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413281" y="3098800"/>
              <a:ext cx="5524500" cy="3759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589593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5690</TotalTime>
  <Words>0</Words>
  <Application>Microsoft Macintosh PowerPoint</Application>
  <PresentationFormat>Widescreen</PresentationFormat>
  <Paragraphs>0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Jonny Ramos</dc:creator>
  <cp:lastModifiedBy>Jonny Ramos</cp:lastModifiedBy>
  <cp:revision>1</cp:revision>
  <dcterms:created xsi:type="dcterms:W3CDTF">2024-05-06T21:33:18Z</dcterms:created>
  <dcterms:modified xsi:type="dcterms:W3CDTF">2024-05-10T20:23:34Z</dcterms:modified>
</cp:coreProperties>
</file>